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DBCFC-4BE4-4E32-AAF8-5E7D0F1E78E1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A6401-36BC-4192-BF80-178CB6839DD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065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A6401-36BC-4192-BF80-178CB6839DD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876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3D8226-C721-CD7F-8366-D7D03706F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4BEC9D0-0E73-AA35-4770-958C3DEFB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62C93A-0B31-F1E2-F88F-38E97ED70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71250A4-5CEC-9361-1DA2-F84E16E8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A9C2D3A-BF40-1BB1-061E-C51E436D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29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3F111-151D-1C98-777F-17AB12836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09F2FE7-BDA2-3D99-5893-574D5B957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CAD07D6-339E-9DD0-1DB3-ECDB8549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2945EA1-2266-B504-51B9-AA88D5CDF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88B982-4AE6-82D5-9F9C-42CC7E89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181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07C5985-ECEF-C54D-8D25-F941F6CB7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E151079-30E3-4728-7F05-308E187D9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5DFDBA4-720F-37CD-80C0-720A6C605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F4A8238-327A-863D-6328-6ABDC36E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A7636BB-F24C-4854-6D05-E4E4182C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769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AEF8A-9689-90B1-01C0-0F7E375E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0A54F7-67C2-99E8-A9ED-F31E5A40A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798688F-ADF7-B16C-5A2C-24FB4162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6C26255-EB16-F1A8-9871-33EBE0B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4B988A-712E-B545-09D4-2A3E0678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67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A4AE4-D150-4D75-0DE2-ECB92649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792D879-775B-0F8A-FFBC-61263C194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21C5DB-32ED-1C81-573C-AEF4917A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DEE9F4B-C0C7-2D2F-574F-E41BB903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C200C5A-C3CA-E863-C9F4-99D932A5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083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D76F42-9FC0-D7F7-1FBD-F63215A6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366FD2A-C5C4-EF65-7F15-8DE67BA82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9A01C41-2C99-491A-C00E-FCCD0DDBE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5158175-EEF3-721E-BBFC-F1357D8E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778C1A-0CEC-FEDA-FA42-3B0A39CE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572F336-86CF-4EB0-071E-3B16FA6A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934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CF38C-9D7A-034A-64B4-A78DADB8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63827F0-1969-ABFE-308B-71F3E76E7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0E34EF0-7252-6FD6-69C9-B4F85ED61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A454E50-428E-6C19-9439-728D1A8CB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B7592A8-810A-E69A-3FFA-B561BCCB3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F660C2F-E08D-1C58-FF7A-110FCB05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93FEAF2-F64C-99C3-DDB8-50B6ADEB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909ACF5-6020-D778-40DA-F19B5283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661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9F6E0-E4E9-B9D9-42A7-8333219E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16133E2-189E-A435-6A33-2A6162BF3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0718044-72CB-FD76-0ED3-B6827D431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B21163D-44B0-1277-1E3B-5D915023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597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49457035-DDF8-8A99-1673-F393CECC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3764B08-8BE6-38EA-1BC9-38E42B1C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CC20B9D-9A33-A600-E5DE-1CF1ADFA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2268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0D4A5-39B5-9A30-5D57-62945CCE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4A0A79-CACF-45FF-C4CA-B14A4AF34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7A818FC-250B-E9BE-95E5-32C0B124B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CC58B21-4BFC-3A06-0A91-9DBD8B88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E120E6A-91B3-F772-F548-35A47722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916E17B-0FA0-87DC-BA3B-50876DF6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927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CBAD12-1174-0917-9C3D-45A150F8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2E5A22EB-93B9-FDEA-0FBD-692CB7FFD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79A21F-5354-4618-7DD3-887843604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31A5C7-3024-315B-65DB-1E7D8C36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215CFE2-7B65-1DFC-4C47-A3D7B1EE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57A61EC-4158-3B7A-5417-1FF431F9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882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55E6DEF-5549-6797-E688-9299D866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2DC05B5-727B-E680-58C7-648443944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AB5FA02-1323-6340-34F5-5478FC7E5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CDD22-4F47-42A9-8AD8-1AAD0438C7DD}" type="datetimeFigureOut">
              <a:rPr lang="nl-NL" smtClean="0"/>
              <a:t>24-3-2025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1BE020-FD4F-733C-C904-A10EDB7454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16E88D-4AD4-A6E9-26CF-C8B1D90D0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7A29C2-B8EE-47A0-A1F7-A3DAA0C02B7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083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Bakstenen muur">
            <a:extLst>
              <a:ext uri="{FF2B5EF4-FFF2-40B4-BE49-F238E27FC236}">
                <a16:creationId xmlns:a16="http://schemas.microsoft.com/office/drawing/2014/main" id="{993E599C-13E2-6B29-BDC5-7EFA271E1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67"/>
            <a:ext cx="12192000" cy="6776665"/>
          </a:xfrm>
          <a:prstGeom prst="rect">
            <a:avLst/>
          </a:prstGeom>
        </p:spPr>
      </p:pic>
      <p:pic>
        <p:nvPicPr>
          <p:cNvPr id="1026" name="Picture 2" descr="Keuzehulp tafels &amp; tafelbladen op maat | CanDo">
            <a:extLst>
              <a:ext uri="{FF2B5EF4-FFF2-40B4-BE49-F238E27FC236}">
                <a16:creationId xmlns:a16="http://schemas.microsoft.com/office/drawing/2014/main" id="{E2409342-BBFB-1786-D2B4-02F4D59D9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75" y="507425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 descr="Afbeelding met tekst, schermopname, nummer, Lettertype&#10;&#10;Door AI gegenereerde inhoud is mogelijk onjuist.">
            <a:extLst>
              <a:ext uri="{FF2B5EF4-FFF2-40B4-BE49-F238E27FC236}">
                <a16:creationId xmlns:a16="http://schemas.microsoft.com/office/drawing/2014/main" id="{7AA600E4-2009-CB4E-24A3-0C0C7381A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9" y="2127711"/>
            <a:ext cx="4069433" cy="2118544"/>
          </a:xfrm>
          <a:prstGeom prst="rect">
            <a:avLst/>
          </a:prstGeom>
        </p:spPr>
      </p:pic>
      <p:pic>
        <p:nvPicPr>
          <p:cNvPr id="11" name="Afbeelding 10" descr="Afbeelding met tekst, schermopname, nummer, Lettertype&#10;&#10;Door AI gegenereerde inhoud is mogelijk onjuist.">
            <a:extLst>
              <a:ext uri="{FF2B5EF4-FFF2-40B4-BE49-F238E27FC236}">
                <a16:creationId xmlns:a16="http://schemas.microsoft.com/office/drawing/2014/main" id="{7982F51A-1F33-9CC1-5EA2-A8C119DD4C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08" y="2127711"/>
            <a:ext cx="4069433" cy="2118544"/>
          </a:xfrm>
          <a:prstGeom prst="rect">
            <a:avLst/>
          </a:prstGeom>
        </p:spPr>
      </p:pic>
      <p:pic>
        <p:nvPicPr>
          <p:cNvPr id="15" name="Afbeelding 14" descr="Afbeelding met tekst, Elektronisch apparaat, Weergave-apparaat, multimedia&#10;&#10;Door AI gegenereerde inhoud is mogelijk onjuist.">
            <a:extLst>
              <a:ext uri="{FF2B5EF4-FFF2-40B4-BE49-F238E27FC236}">
                <a16:creationId xmlns:a16="http://schemas.microsoft.com/office/drawing/2014/main" id="{F4A2AEF0-322D-BED8-27BB-11B4489A67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" t="17384" r="8692" b="11393"/>
          <a:stretch/>
        </p:blipFill>
        <p:spPr>
          <a:xfrm>
            <a:off x="3412678" y="5335772"/>
            <a:ext cx="1142246" cy="717303"/>
          </a:xfrm>
          <a:prstGeom prst="rect">
            <a:avLst/>
          </a:prstGeom>
        </p:spPr>
      </p:pic>
      <p:pic>
        <p:nvPicPr>
          <p:cNvPr id="16" name="Picture 2" descr="Keuzehulp tafels &amp; tafelbladen op maat | CanDo">
            <a:extLst>
              <a:ext uri="{FF2B5EF4-FFF2-40B4-BE49-F238E27FC236}">
                <a16:creationId xmlns:a16="http://schemas.microsoft.com/office/drawing/2014/main" id="{5270DDEC-8137-927E-5B4A-F713397D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5" y="518153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and Op De Muis Van De Computer Stock Afbeelding - Image of dienst,  bedrijf: 1855511">
            <a:extLst>
              <a:ext uri="{FF2B5EF4-FFF2-40B4-BE49-F238E27FC236}">
                <a16:creationId xmlns:a16="http://schemas.microsoft.com/office/drawing/2014/main" id="{BD553CC8-33DA-1586-C9AB-F915901EE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443" b="76976" l="9862" r="887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81" t="11126" r="1381" b="15708"/>
          <a:stretch/>
        </p:blipFill>
        <p:spPr bwMode="auto">
          <a:xfrm>
            <a:off x="10435703" y="5381585"/>
            <a:ext cx="1443780" cy="76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75196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</Words>
  <Application>Microsoft Office PowerPoint</Application>
  <PresentationFormat>Breedbeeld</PresentationFormat>
  <Paragraphs>1</Paragraphs>
  <Slides>1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Kantoorthema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J.B. Eekels</dc:creator>
  <cp:lastModifiedBy>J.B. Eekels</cp:lastModifiedBy>
  <cp:revision>1</cp:revision>
  <dcterms:created xsi:type="dcterms:W3CDTF">2025-03-24T09:26:47Z</dcterms:created>
  <dcterms:modified xsi:type="dcterms:W3CDTF">2025-03-24T10:32:21Z</dcterms:modified>
</cp:coreProperties>
</file>